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Chewy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Chewy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62b46dd0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62b46dd0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6301398d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6301398d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9a0e4082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9a0e4082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3add19c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3add19c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add19c3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add19c3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add19c3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3add19c3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62b46dd0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62b46dd0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9a0e4082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9a0e4082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62b46dd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62b46dd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https://media1.tenor.com/images/615f068eb84dd8d8d794797ef8bd67ec/tenor.gif?itemid=3894001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62b46dd0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62b46dd0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https://media1.tenor.com/images/615f068eb84dd8d8d794797ef8bd67ec/tenor.gif?itemid=3894001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62b46dd0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62b46dd0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https://media1.tenor.com/images/615f068eb84dd8d8d794797ef8bd67ec/tenor.gif?itemid=3894001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9a0e4082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9a0e408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https://media1.tenor.com/images/615f068eb84dd8d8d794797ef8bd67ec/tenor.gif?itemid=3894001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62b46dd0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62b46dd0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9a0e4082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9a0e4082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 rot="-7">
            <a:off x="8358762" y="58300"/>
            <a:ext cx="776075" cy="77607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Relationship Id="rId5" Type="http://schemas.openxmlformats.org/officeDocument/2006/relationships/image" Target="../media/image19.jpg"/><Relationship Id="rId6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Relationship Id="rId4" Type="http://schemas.openxmlformats.org/officeDocument/2006/relationships/image" Target="../media/image27.jp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Relationship Id="rId4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5" Type="http://schemas.openxmlformats.org/officeDocument/2006/relationships/image" Target="../media/image10.jp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1727">
            <a:off x="1707361" y="1859730"/>
            <a:ext cx="999325" cy="160622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069425" y="3234100"/>
            <a:ext cx="56211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CS298 - Embedded Systems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Fall 2018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Malik Roc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216650" y="1652433"/>
            <a:ext cx="2710699" cy="9193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762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Sigmar One"/>
              </a:rPr>
              <a:t>Roc</a:t>
            </a:r>
          </a:p>
        </p:txBody>
      </p:sp>
      <p:sp>
        <p:nvSpPr>
          <p:cNvPr id="58" name="Google Shape;58;p13"/>
          <p:cNvSpPr/>
          <p:nvPr/>
        </p:nvSpPr>
        <p:spPr>
          <a:xfrm>
            <a:off x="687250" y="524683"/>
            <a:ext cx="7769480" cy="9193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762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Sigmar One"/>
              </a:rPr>
              <a:t>Revealing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/>
        </p:nvSpPr>
        <p:spPr>
          <a:xfrm>
            <a:off x="0" y="77000"/>
            <a:ext cx="914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Software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20" name="Google Shape;220;p22"/>
          <p:cNvCxnSpPr/>
          <p:nvPr/>
        </p:nvCxnSpPr>
        <p:spPr>
          <a:xfrm flipH="1" rot="10800000">
            <a:off x="18950" y="823700"/>
            <a:ext cx="9130200" cy="13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34" y="1285250"/>
            <a:ext cx="2705100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/>
          <p:nvPr/>
        </p:nvSpPr>
        <p:spPr>
          <a:xfrm rot="-61">
            <a:off x="951130" y="4206747"/>
            <a:ext cx="1582003" cy="59842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Calibri"/>
              </a:rPr>
              <a:t>Library</a:t>
            </a:r>
          </a:p>
        </p:txBody>
      </p:sp>
      <p:sp>
        <p:nvSpPr>
          <p:cNvPr id="223" name="Google Shape;223;p22"/>
          <p:cNvSpPr/>
          <p:nvPr/>
        </p:nvSpPr>
        <p:spPr>
          <a:xfrm>
            <a:off x="647738" y="2060851"/>
            <a:ext cx="1370603" cy="4537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Sigmar One"/>
              </a:rPr>
              <a:t>Rev</a:t>
            </a:r>
          </a:p>
        </p:txBody>
      </p:sp>
      <p:sp>
        <p:nvSpPr>
          <p:cNvPr id="224" name="Google Shape;224;p22"/>
          <p:cNvSpPr/>
          <p:nvPr/>
        </p:nvSpPr>
        <p:spPr>
          <a:xfrm>
            <a:off x="1467663" y="2725301"/>
            <a:ext cx="1337835" cy="4537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Sigmar One"/>
              </a:rPr>
              <a:t>Roc</a:t>
            </a:r>
          </a:p>
        </p:txBody>
      </p:sp>
      <p:sp>
        <p:nvSpPr>
          <p:cNvPr id="225" name="Google Shape;225;p22"/>
          <p:cNvSpPr txBox="1"/>
          <p:nvPr/>
        </p:nvSpPr>
        <p:spPr>
          <a:xfrm>
            <a:off x="4340825" y="948150"/>
            <a:ext cx="45816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Simulates the</a:t>
            </a: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LED Matrix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4340825" y="1481550"/>
            <a:ext cx="4581600" cy="1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Maintains the following: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○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Position of target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○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Position of player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○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Number of lives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○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Number of points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4340825" y="3179025"/>
            <a:ext cx="4581600" cy="1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Maps out the LED Matrix’s lights for the player to traverse through the board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/>
        </p:nvSpPr>
        <p:spPr>
          <a:xfrm>
            <a:off x="0" y="77000"/>
            <a:ext cx="914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Software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33" name="Google Shape;233;p23"/>
          <p:cNvCxnSpPr/>
          <p:nvPr/>
        </p:nvCxnSpPr>
        <p:spPr>
          <a:xfrm flipH="1" rot="10800000">
            <a:off x="18950" y="823700"/>
            <a:ext cx="9130200" cy="13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3"/>
          <p:cNvSpPr/>
          <p:nvPr/>
        </p:nvSpPr>
        <p:spPr>
          <a:xfrm rot="-61">
            <a:off x="989505" y="4300998"/>
            <a:ext cx="1505272" cy="4825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Calibri"/>
              </a:rPr>
              <a:t>Sketch</a:t>
            </a: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41" y="1366750"/>
            <a:ext cx="2404974" cy="240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/>
        </p:nvSpPr>
        <p:spPr>
          <a:xfrm>
            <a:off x="4219625" y="945825"/>
            <a:ext cx="45816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Obtains the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direction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in which the player wants to move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4219625" y="1936425"/>
            <a:ext cx="45816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Listens for the user to press the guess button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4219625" y="2850825"/>
            <a:ext cx="45816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Displays the player’s current position throughout the game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4219625" y="3757300"/>
            <a:ext cx="45816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Utilizes the LEDs to notify the player of their lives and points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591" y="3509065"/>
            <a:ext cx="1693154" cy="14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>
            <a:off x="0" y="77000"/>
            <a:ext cx="914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Challenges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46" name="Google Shape;246;p24"/>
          <p:cNvCxnSpPr/>
          <p:nvPr/>
        </p:nvCxnSpPr>
        <p:spPr>
          <a:xfrm flipH="1" rot="10800000">
            <a:off x="18950" y="823700"/>
            <a:ext cx="9130200" cy="13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4"/>
          <p:cNvSpPr txBox="1"/>
          <p:nvPr/>
        </p:nvSpPr>
        <p:spPr>
          <a:xfrm>
            <a:off x="153300" y="986225"/>
            <a:ext cx="45816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Displaying the background, target, and player on the LED Matrix 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153275" y="2247650"/>
            <a:ext cx="45816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Finding the appropriate colors to display on the LED Matrix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487" y="986225"/>
            <a:ext cx="1505274" cy="14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3875" y="3264675"/>
            <a:ext cx="2925556" cy="16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5349" y="918300"/>
            <a:ext cx="2124075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 txBox="1"/>
          <p:nvPr/>
        </p:nvSpPr>
        <p:spPr>
          <a:xfrm>
            <a:off x="153275" y="3509075"/>
            <a:ext cx="45816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Design of the sketch and library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375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375" y="926775"/>
            <a:ext cx="5251630" cy="393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050" y="762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39" y="762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1700" y="76200"/>
            <a:ext cx="772525" cy="7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340775" y="2248600"/>
            <a:ext cx="82092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Roc holds many valuable secrets. However, to know such secret you must win a game of </a:t>
            </a: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Revealing Roc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!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2316488" y="147983"/>
            <a:ext cx="4511023" cy="104572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762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Sigmar One"/>
              </a:rPr>
              <a:t>Story</a:t>
            </a:r>
          </a:p>
        </p:txBody>
      </p:sp>
      <p:cxnSp>
        <p:nvCxnSpPr>
          <p:cNvPr id="65" name="Google Shape;65;p14"/>
          <p:cNvCxnSpPr/>
          <p:nvPr/>
        </p:nvCxnSpPr>
        <p:spPr>
          <a:xfrm flipH="1" rot="10800000">
            <a:off x="6900" y="1193700"/>
            <a:ext cx="9130200" cy="13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0" y="77000"/>
            <a:ext cx="914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Objective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1" name="Google Shape;71;p15"/>
          <p:cNvCxnSpPr/>
          <p:nvPr/>
        </p:nvCxnSpPr>
        <p:spPr>
          <a:xfrm flipH="1" rot="10800000">
            <a:off x="18950" y="823700"/>
            <a:ext cx="9130200" cy="13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5"/>
          <p:cNvSpPr/>
          <p:nvPr/>
        </p:nvSpPr>
        <p:spPr>
          <a:xfrm>
            <a:off x="5409400" y="93365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6358322" y="93365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7307243" y="93365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8214486" y="93365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5409400" y="1939747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6358322" y="1939747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7307243" y="1939747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8214486" y="1939747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409400" y="294585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358322" y="294585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7286393" y="294585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8214486" y="294585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409400" y="3951947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6358322" y="3951947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7307243" y="3951947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8214486" y="3951947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236" y="2555386"/>
            <a:ext cx="999325" cy="16062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247550" y="1026900"/>
            <a:ext cx="45816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Traverse through the board to reveal Roc’s secret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354225" y="2139600"/>
            <a:ext cx="4581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The player has 3 chances to find the Roc Bulb 3 times.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975" y="3206400"/>
            <a:ext cx="2284225" cy="18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0" y="77000"/>
            <a:ext cx="914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Controls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7" name="Google Shape;97;p16"/>
          <p:cNvCxnSpPr/>
          <p:nvPr/>
        </p:nvCxnSpPr>
        <p:spPr>
          <a:xfrm flipH="1" rot="10800000">
            <a:off x="18950" y="823700"/>
            <a:ext cx="9130200" cy="13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6"/>
          <p:cNvSpPr/>
          <p:nvPr/>
        </p:nvSpPr>
        <p:spPr>
          <a:xfrm>
            <a:off x="5409400" y="93365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6358322" y="93365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7307243" y="93365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8214486" y="93365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5409400" y="1939747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6358322" y="1939747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7307243" y="1939747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8214486" y="1939747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409400" y="294585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6358322" y="294585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7307243" y="294585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8214486" y="294585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5409400" y="3951947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6358322" y="3951947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7307243" y="3951947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8214486" y="3951947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247550" y="1407900"/>
            <a:ext cx="45816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Use the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2-Axis Joystick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to move throughout the board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247550" y="2587475"/>
            <a:ext cx="45816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Use the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to check whether or not the Roc Bulb is in the indicated position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450" y="3658675"/>
            <a:ext cx="1764800" cy="14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/>
          <p:nvPr/>
        </p:nvSpPr>
        <p:spPr>
          <a:xfrm>
            <a:off x="5409400" y="3951947"/>
            <a:ext cx="867000" cy="8253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5409400" y="2945847"/>
            <a:ext cx="867000" cy="8253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6358325" y="2945847"/>
            <a:ext cx="867000" cy="8253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6358325" y="3951947"/>
            <a:ext cx="867000" cy="8253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/>
        </p:nvSpPr>
        <p:spPr>
          <a:xfrm>
            <a:off x="0" y="77000"/>
            <a:ext cx="914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Controls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6" name="Google Shape;126;p17"/>
          <p:cNvCxnSpPr/>
          <p:nvPr/>
        </p:nvCxnSpPr>
        <p:spPr>
          <a:xfrm flipH="1" rot="10800000">
            <a:off x="18950" y="823700"/>
            <a:ext cx="9130200" cy="13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7"/>
          <p:cNvSpPr/>
          <p:nvPr/>
        </p:nvSpPr>
        <p:spPr>
          <a:xfrm>
            <a:off x="2735963" y="1034225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3684884" y="1034225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4633806" y="1034225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5541049" y="1034225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2735963" y="2040322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3684884" y="2040322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5541049" y="2040322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2735963" y="3046425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3684884" y="3046425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4633806" y="3046425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5541049" y="3046425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2735963" y="4052522"/>
            <a:ext cx="867000" cy="8253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3684884" y="4052522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633806" y="4052522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5541049" y="4052522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 rot="-1119185">
            <a:off x="42442" y="4106141"/>
            <a:ext cx="2296266" cy="4825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Calibri"/>
              </a:rPr>
              <a:t>Start here</a:t>
            </a: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962899" y="3944763"/>
            <a:ext cx="1345626" cy="134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994" y="1875141"/>
            <a:ext cx="646939" cy="103983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/>
          <p:nvPr/>
        </p:nvSpPr>
        <p:spPr>
          <a:xfrm>
            <a:off x="4633806" y="2040322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6562481">
            <a:off x="5301737" y="1519988"/>
            <a:ext cx="1345626" cy="134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 rot="-368">
            <a:off x="81275" y="1034346"/>
            <a:ext cx="28002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The Roc Bulb is set in a random position at the beginning of the game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" name="Google Shape;148;p17"/>
          <p:cNvSpPr txBox="1"/>
          <p:nvPr/>
        </p:nvSpPr>
        <p:spPr>
          <a:xfrm rot="-339">
            <a:off x="81275" y="2314153"/>
            <a:ext cx="3038700" cy="14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The Roc Bulb’s position changes when the player guesses it’s position correctly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/>
        </p:nvSpPr>
        <p:spPr>
          <a:xfrm>
            <a:off x="0" y="77000"/>
            <a:ext cx="914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Controls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4" name="Google Shape;154;p18"/>
          <p:cNvCxnSpPr/>
          <p:nvPr/>
        </p:nvCxnSpPr>
        <p:spPr>
          <a:xfrm flipH="1" rot="10800000">
            <a:off x="18950" y="823700"/>
            <a:ext cx="9130200" cy="13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8"/>
          <p:cNvSpPr/>
          <p:nvPr/>
        </p:nvSpPr>
        <p:spPr>
          <a:xfrm>
            <a:off x="75138" y="354510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1074347" y="354510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2073556" y="354510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5861184" y="354510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6869318" y="354510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7877474" y="354510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 rot="-61">
            <a:off x="1068242" y="4504554"/>
            <a:ext cx="778589" cy="4853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Calibri"/>
              </a:rPr>
              <a:t>Life</a:t>
            </a: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94249" y="823713"/>
            <a:ext cx="1345626" cy="134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/>
        </p:nvSpPr>
        <p:spPr>
          <a:xfrm rot="-401">
            <a:off x="221450" y="971366"/>
            <a:ext cx="25728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Player loses a life if the guess is wrong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 rot="-401">
            <a:off x="6016425" y="1087133"/>
            <a:ext cx="25728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Player gains a point if the guess is right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5" name="Google Shape;165;p18"/>
          <p:cNvSpPr/>
          <p:nvPr/>
        </p:nvSpPr>
        <p:spPr>
          <a:xfrm rot="-61">
            <a:off x="6598142" y="4511898"/>
            <a:ext cx="1409359" cy="4706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Calibri"/>
              </a:rPr>
              <a:t>Points</a:t>
            </a:r>
          </a:p>
        </p:txBody>
      </p:sp>
      <p:sp>
        <p:nvSpPr>
          <p:cNvPr id="166" name="Google Shape;166;p18"/>
          <p:cNvSpPr/>
          <p:nvPr/>
        </p:nvSpPr>
        <p:spPr>
          <a:xfrm>
            <a:off x="75138" y="3545100"/>
            <a:ext cx="867000" cy="8253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1074347" y="3545100"/>
            <a:ext cx="867000" cy="8253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2073556" y="3545100"/>
            <a:ext cx="867000" cy="8253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5861184" y="3545100"/>
            <a:ext cx="867000" cy="8253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6869318" y="3545100"/>
            <a:ext cx="867000" cy="8253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7877474" y="3545100"/>
            <a:ext cx="867000" cy="8253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 rot="-401">
            <a:off x="221450" y="2290926"/>
            <a:ext cx="2572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Game is over once all lives are lost 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94249" y="2001875"/>
            <a:ext cx="1345626" cy="134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 rot="-401">
            <a:off x="6083500" y="2201145"/>
            <a:ext cx="25728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Player wins the game once they obtain three points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0787" y="887863"/>
            <a:ext cx="1345626" cy="134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0787" y="2049238"/>
            <a:ext cx="1345626" cy="13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6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0" y="77000"/>
            <a:ext cx="914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Unlocking Roc’s Secret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2" name="Google Shape;182;p19"/>
          <p:cNvCxnSpPr/>
          <p:nvPr/>
        </p:nvCxnSpPr>
        <p:spPr>
          <a:xfrm flipH="1" rot="10800000">
            <a:off x="18950" y="823700"/>
            <a:ext cx="9130200" cy="13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19"/>
          <p:cNvSpPr/>
          <p:nvPr/>
        </p:nvSpPr>
        <p:spPr>
          <a:xfrm>
            <a:off x="2432184" y="369750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3440318" y="369750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4448474" y="3697500"/>
            <a:ext cx="867000" cy="825300"/>
          </a:xfrm>
          <a:prstGeom prst="ellipse">
            <a:avLst/>
          </a:prstGeom>
          <a:solidFill>
            <a:srgbClr val="9FC5E8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9"/>
          <p:cNvSpPr/>
          <p:nvPr/>
        </p:nvSpPr>
        <p:spPr>
          <a:xfrm rot="-61">
            <a:off x="3169142" y="4664298"/>
            <a:ext cx="1409359" cy="4706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38100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Calibri"/>
              </a:rPr>
              <a:t>Points</a:t>
            </a:r>
          </a:p>
        </p:txBody>
      </p:sp>
      <p:sp>
        <p:nvSpPr>
          <p:cNvPr id="187" name="Google Shape;187;p19"/>
          <p:cNvSpPr/>
          <p:nvPr/>
        </p:nvSpPr>
        <p:spPr>
          <a:xfrm>
            <a:off x="2432184" y="3697500"/>
            <a:ext cx="867000" cy="8253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3440318" y="3697500"/>
            <a:ext cx="867000" cy="8253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4448474" y="3697500"/>
            <a:ext cx="867000" cy="825300"/>
          </a:xfrm>
          <a:prstGeom prst="ellipse">
            <a:avLst/>
          </a:prstGeom>
          <a:solidFill>
            <a:srgbClr val="00FF00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 txBox="1"/>
          <p:nvPr/>
        </p:nvSpPr>
        <p:spPr>
          <a:xfrm rot="-393">
            <a:off x="18950" y="988627"/>
            <a:ext cx="52539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When the player obtains three points, a series of characters will appear on the seven segment display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0449" y="985613"/>
            <a:ext cx="3066526" cy="317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5" y="3356586"/>
            <a:ext cx="2680375" cy="178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9"/>
          <p:cNvSpPr txBox="1"/>
          <p:nvPr/>
        </p:nvSpPr>
        <p:spPr>
          <a:xfrm rot="-328">
            <a:off x="2300775" y="2035797"/>
            <a:ext cx="31461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hewy"/>
                <a:ea typeface="Chewy"/>
                <a:cs typeface="Chewy"/>
                <a:sym typeface="Chewy"/>
              </a:rPr>
              <a:t>Can you unlock it’s secret?</a:t>
            </a:r>
            <a:endParaRPr b="1" sz="3000">
              <a:latin typeface="Chewy"/>
              <a:ea typeface="Chewy"/>
              <a:cs typeface="Chewy"/>
              <a:sym typeface="Chew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/>
        </p:nvSpPr>
        <p:spPr>
          <a:xfrm>
            <a:off x="0" y="77000"/>
            <a:ext cx="914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Hardware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325" y="3469298"/>
            <a:ext cx="2053975" cy="1555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9100" y="1139125"/>
            <a:ext cx="1867150" cy="16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325" y="871950"/>
            <a:ext cx="1360974" cy="195797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0"/>
          <p:cNvSpPr txBox="1"/>
          <p:nvPr/>
        </p:nvSpPr>
        <p:spPr>
          <a:xfrm>
            <a:off x="48125" y="933650"/>
            <a:ext cx="4581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6x LEDs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○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3 red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○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3 green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1x 4x4 WS2812B LED Matrix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1x Switch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1x 2-axis Joystick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1x Seven-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segment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display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1x 74HC595 shift bit register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1x Arduino nano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3777" y="1045450"/>
            <a:ext cx="999025" cy="99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1201" y="3222050"/>
            <a:ext cx="1769050" cy="1769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0"/>
          <p:cNvCxnSpPr/>
          <p:nvPr/>
        </p:nvCxnSpPr>
        <p:spPr>
          <a:xfrm flipH="1" rot="10800000">
            <a:off x="18950" y="823700"/>
            <a:ext cx="9130200" cy="13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6" name="Google Shape;20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3780" y="2252425"/>
            <a:ext cx="1503345" cy="11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55975" y="3495200"/>
            <a:ext cx="1503350" cy="15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1C23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/>
        </p:nvSpPr>
        <p:spPr>
          <a:xfrm>
            <a:off x="0" y="77000"/>
            <a:ext cx="91440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Consolas"/>
                <a:ea typeface="Consolas"/>
                <a:cs typeface="Consolas"/>
                <a:sym typeface="Consolas"/>
              </a:rPr>
              <a:t>Hardware</a:t>
            </a:r>
            <a:endParaRPr b="1" sz="3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13" name="Google Shape;213;p21"/>
          <p:cNvCxnSpPr/>
          <p:nvPr/>
        </p:nvCxnSpPr>
        <p:spPr>
          <a:xfrm flipH="1" rot="10800000">
            <a:off x="18950" y="823700"/>
            <a:ext cx="9130200" cy="138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" name="Google Shape;2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13" y="989900"/>
            <a:ext cx="8386073" cy="400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